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3" r:id="rId5"/>
    <p:sldId id="258" r:id="rId6"/>
    <p:sldId id="262" r:id="rId7"/>
    <p:sldId id="266" r:id="rId8"/>
    <p:sldId id="267" r:id="rId9"/>
    <p:sldId id="268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итание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2" y="0"/>
            <a:ext cx="91325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9"/>
            <a:ext cx="8136904" cy="864095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003300"/>
                </a:solidFill>
                <a:latin typeface="Segoe Script" pitchFamily="34" charset="0"/>
              </a:rPr>
              <a:t>Лучшая городская школа по организации питания</a:t>
            </a:r>
            <a:r>
              <a:rPr lang="ru-RU" sz="3200" b="1" i="1" dirty="0" smtClean="0">
                <a:solidFill>
                  <a:srgbClr val="003300"/>
                </a:solidFill>
                <a:latin typeface="Segoe Script" pitchFamily="34" charset="0"/>
              </a:rPr>
              <a:t>»</a:t>
            </a:r>
            <a:endParaRPr lang="ru-RU" sz="3200" b="1" i="1" dirty="0">
              <a:solidFill>
                <a:srgbClr val="003300"/>
              </a:solidFill>
              <a:latin typeface="Segoe Script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 rot="10800000" flipV="1">
            <a:off x="1835696" y="5229200"/>
            <a:ext cx="6192688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Script" pitchFamily="34" charset="0"/>
                <a:ea typeface="+mn-ea"/>
                <a:cs typeface="+mn-cs"/>
              </a:rPr>
              <a:t>МБОУ СШ № 1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Segoe Script" pitchFamily="34" charset="0"/>
              </a:rPr>
              <a:t>и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Script" pitchFamily="34" charset="0"/>
                <a:ea typeface="+mn-ea"/>
                <a:cs typeface="+mn-cs"/>
              </a:rPr>
              <a:t>м. М. Горького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Script" pitchFamily="34" charset="0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55" y="1124744"/>
            <a:ext cx="7581146" cy="570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06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итание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2" y="0"/>
            <a:ext cx="91325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0" y="5133490"/>
            <a:ext cx="8952996" cy="155679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3300"/>
                </a:solidFill>
              </a:rPr>
              <a:t>Наши повара желают всем  приятного аппетита и напоминают, что  завтрак для школьника очень важен.</a:t>
            </a:r>
          </a:p>
          <a:p>
            <a:r>
              <a:rPr lang="ru-RU" sz="2800" b="1" dirty="0" smtClean="0">
                <a:solidFill>
                  <a:srgbClr val="003300"/>
                </a:solidFill>
              </a:rPr>
              <a:t>БУДЬТЕ ЗДОРОВЫ! </a:t>
            </a:r>
            <a:endParaRPr lang="ru-RU" sz="2800" b="1" dirty="0">
              <a:solidFill>
                <a:srgbClr val="00330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7772400" cy="648072"/>
          </a:xfrm>
        </p:spPr>
        <p:txBody>
          <a:bodyPr>
            <a:noAutofit/>
          </a:bodyPr>
          <a:lstStyle/>
          <a:p>
            <a:endParaRPr lang="ru-RU" sz="2400" dirty="0">
              <a:solidFill>
                <a:srgbClr val="0033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269" y="145620"/>
            <a:ext cx="3804458" cy="505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87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итание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1" y="-262532"/>
            <a:ext cx="9132507" cy="712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81777" y="0"/>
            <a:ext cx="8568952" cy="908721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</a:rPr>
              <a:t>Питание детей в школе – один из важных факторов, определяющих  здоровье учащихся</a:t>
            </a:r>
            <a:endParaRPr lang="ru-RU" sz="2400" b="1" dirty="0">
              <a:solidFill>
                <a:srgbClr val="0033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53741"/>
            <a:ext cx="2850660" cy="37890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634" y="2708920"/>
            <a:ext cx="5513727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итание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60" y="-2312"/>
            <a:ext cx="91325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1492" y="4653136"/>
            <a:ext cx="9132508" cy="2202552"/>
          </a:xfrm>
        </p:spPr>
        <p:txBody>
          <a:bodyPr>
            <a:normAutofit/>
          </a:bodyPr>
          <a:lstStyle/>
          <a:p>
            <a:endParaRPr lang="ru-RU" sz="2200" dirty="0" smtClean="0">
              <a:solidFill>
                <a:srgbClr val="00330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21261" y="89993"/>
            <a:ext cx="8712968" cy="962743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3300"/>
                </a:solidFill>
              </a:rPr>
              <a:t>Приготовление </a:t>
            </a:r>
            <a:r>
              <a:rPr lang="ru-RU" sz="3600" b="1" dirty="0" smtClean="0">
                <a:solidFill>
                  <a:srgbClr val="003300"/>
                </a:solidFill>
              </a:rPr>
              <a:t>завтраков для обучающихся</a:t>
            </a:r>
            <a:endParaRPr lang="ru-RU" sz="3600" b="1" dirty="0">
              <a:solidFill>
                <a:srgbClr val="003300"/>
              </a:solidFill>
            </a:endParaRPr>
          </a:p>
        </p:txBody>
      </p:sp>
      <p:sp>
        <p:nvSpPr>
          <p:cNvPr id="9" name="Подзаголовок 3"/>
          <p:cNvSpPr txBox="1">
            <a:spLocks/>
          </p:cNvSpPr>
          <p:nvPr/>
        </p:nvSpPr>
        <p:spPr>
          <a:xfrm>
            <a:off x="-180528" y="1196752"/>
            <a:ext cx="9505056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100" b="1" dirty="0">
              <a:solidFill>
                <a:srgbClr val="0033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09" y="920258"/>
            <a:ext cx="3024336" cy="40190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317" y="696992"/>
            <a:ext cx="2811208" cy="37358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782646"/>
            <a:ext cx="3066704" cy="407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00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итание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2" y="18296"/>
            <a:ext cx="91325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07505" y="908720"/>
            <a:ext cx="5544616" cy="2952328"/>
          </a:xfrm>
        </p:spPr>
        <p:txBody>
          <a:bodyPr>
            <a:noAutofit/>
          </a:bodyPr>
          <a:lstStyle/>
          <a:p>
            <a:r>
              <a:rPr lang="ru-RU" sz="2100" b="1" dirty="0" smtClean="0">
                <a:solidFill>
                  <a:srgbClr val="003300"/>
                </a:solidFill>
              </a:rPr>
              <a:t>Капуста – очень полезный овощ. Она содержит большое количество витаминов, в частности - витамин С, минеральные соли, полезные кислоты, все это востребовано детским организмом для роста и развития.</a:t>
            </a:r>
          </a:p>
          <a:p>
            <a:r>
              <a:rPr lang="ru-RU" sz="2100" b="1" dirty="0" smtClean="0">
                <a:solidFill>
                  <a:srgbClr val="003300"/>
                </a:solidFill>
              </a:rPr>
              <a:t> В квашеной капусте за счет молочнокислого брожения образуются </a:t>
            </a:r>
            <a:r>
              <a:rPr lang="ru-RU" sz="2100" b="1" dirty="0" err="1" smtClean="0">
                <a:solidFill>
                  <a:srgbClr val="003300"/>
                </a:solidFill>
              </a:rPr>
              <a:t>пробиотики</a:t>
            </a:r>
            <a:r>
              <a:rPr lang="ru-RU" sz="2100" b="1" dirty="0" smtClean="0">
                <a:solidFill>
                  <a:srgbClr val="003300"/>
                </a:solidFill>
              </a:rPr>
              <a:t>.</a:t>
            </a:r>
            <a:endParaRPr lang="ru-RU" sz="2100" b="1" dirty="0">
              <a:solidFill>
                <a:srgbClr val="00330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39552" y="1"/>
            <a:ext cx="7772400" cy="90872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3300"/>
                </a:solidFill>
              </a:rPr>
              <a:t>Салат из квашеной капусты</a:t>
            </a:r>
            <a:endParaRPr lang="ru-RU" sz="3200" b="1" dirty="0">
              <a:solidFill>
                <a:srgbClr val="003300"/>
              </a:solidFill>
            </a:endParaRPr>
          </a:p>
        </p:txBody>
      </p:sp>
      <p:pic>
        <p:nvPicPr>
          <p:cNvPr id="5121" name="Picture 1" descr="C:\Users\User\Desktop\школьный завтрак конкурс\кваш капуст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908720"/>
            <a:ext cx="3292272" cy="307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дзаголовок 3"/>
          <p:cNvSpPr txBox="1">
            <a:spLocks/>
          </p:cNvSpPr>
          <p:nvPr/>
        </p:nvSpPr>
        <p:spPr>
          <a:xfrm>
            <a:off x="5219294" y="5085184"/>
            <a:ext cx="3457162" cy="129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100" b="1" dirty="0" smtClean="0">
                <a:solidFill>
                  <a:srgbClr val="003300"/>
                </a:solidFill>
              </a:rPr>
              <a:t>Добавляем  салат из квашеной капусты в каждую порцию</a:t>
            </a:r>
            <a:endParaRPr lang="ru-RU" sz="2100" b="1" dirty="0">
              <a:solidFill>
                <a:srgbClr val="0033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26" y="3284984"/>
            <a:ext cx="2688695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6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итание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1" y="-25464"/>
            <a:ext cx="91325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23528" y="1268760"/>
            <a:ext cx="8451210" cy="1752600"/>
          </a:xfrm>
        </p:spPr>
        <p:txBody>
          <a:bodyPr>
            <a:noAutofit/>
          </a:bodyPr>
          <a:lstStyle/>
          <a:p>
            <a:pPr algn="just"/>
            <a:r>
              <a:rPr lang="ru-RU" sz="2200" b="1" dirty="0" smtClean="0">
                <a:solidFill>
                  <a:srgbClr val="003300"/>
                </a:solidFill>
              </a:rPr>
              <a:t>Чай с лимоном содержит большое количество витамина С. </a:t>
            </a:r>
            <a:r>
              <a:rPr lang="ru-RU" sz="2200" b="1" dirty="0">
                <a:solidFill>
                  <a:srgbClr val="003300"/>
                </a:solidFill>
              </a:rPr>
              <a:t> Ч</a:t>
            </a:r>
            <a:r>
              <a:rPr lang="ru-RU" sz="2200" b="1" dirty="0" smtClean="0">
                <a:solidFill>
                  <a:srgbClr val="003300"/>
                </a:solidFill>
              </a:rPr>
              <a:t>ай </a:t>
            </a:r>
            <a:r>
              <a:rPr lang="ru-RU" sz="2200" b="1" dirty="0">
                <a:solidFill>
                  <a:srgbClr val="003300"/>
                </a:solidFill>
              </a:rPr>
              <a:t>с долькой лимона помогает уберечься от простуд и вирусных заболеваний в период </a:t>
            </a:r>
            <a:r>
              <a:rPr lang="ru-RU" sz="2200" b="1" dirty="0" smtClean="0">
                <a:solidFill>
                  <a:srgbClr val="003300"/>
                </a:solidFill>
              </a:rPr>
              <a:t>межсезонья. </a:t>
            </a:r>
            <a:r>
              <a:rPr lang="ru-RU" sz="2200" b="1" dirty="0">
                <a:solidFill>
                  <a:srgbClr val="003300"/>
                </a:solidFill>
              </a:rPr>
              <a:t>Лимон усиливает тонизирующие свойства чая</a:t>
            </a:r>
            <a:r>
              <a:rPr lang="ru-RU" sz="2200" b="1" dirty="0" smtClean="0">
                <a:solidFill>
                  <a:srgbClr val="003300"/>
                </a:solidFill>
              </a:rPr>
              <a:t>. И этот напиток дарит детям заряд бодрости.</a:t>
            </a:r>
            <a:endParaRPr lang="ru-RU" sz="2200" b="1" dirty="0">
              <a:solidFill>
                <a:srgbClr val="00330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0053" y="260649"/>
            <a:ext cx="7772400" cy="115212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3300"/>
                </a:solidFill>
              </a:rPr>
              <a:t>Чай с лимоном</a:t>
            </a:r>
            <a:endParaRPr lang="ru-RU" sz="3200" b="1" dirty="0">
              <a:solidFill>
                <a:srgbClr val="003300"/>
              </a:solidFill>
            </a:endParaRPr>
          </a:p>
        </p:txBody>
      </p:sp>
      <p:pic>
        <p:nvPicPr>
          <p:cNvPr id="10241" name="Picture 1" descr="C:\Users\User\Desktop\школьный завтрак конкурс\рука-с-ножом-режет-имон-в-куски-6471148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84"/>
          <a:stretch/>
        </p:blipFill>
        <p:spPr bwMode="auto">
          <a:xfrm>
            <a:off x="341106" y="3003539"/>
            <a:ext cx="4052223" cy="2750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User\Desktop\школьный завтрак конкурс\чай с лимоном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045134"/>
            <a:ext cx="3024336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дзаголовок 3"/>
          <p:cNvSpPr txBox="1">
            <a:spLocks/>
          </p:cNvSpPr>
          <p:nvPr/>
        </p:nvSpPr>
        <p:spPr>
          <a:xfrm>
            <a:off x="1907704" y="5939720"/>
            <a:ext cx="5904656" cy="6321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200" b="1" dirty="0" smtClean="0">
                <a:solidFill>
                  <a:srgbClr val="003300"/>
                </a:solidFill>
              </a:rPr>
              <a:t>Режем лимон на дольки и добавляем в чай</a:t>
            </a:r>
            <a:endParaRPr lang="ru-RU" sz="2200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00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итание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1" y="-45720"/>
            <a:ext cx="9132507" cy="6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4461" y="5135370"/>
            <a:ext cx="3709339" cy="110194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</a:rPr>
              <a:t>Накрываем на столы к приходу учащихся</a:t>
            </a:r>
            <a:endParaRPr lang="ru-RU" sz="2400" b="1" dirty="0">
              <a:solidFill>
                <a:srgbClr val="00330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06238" y="116632"/>
            <a:ext cx="8568952" cy="108012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3300"/>
                </a:solidFill>
              </a:rPr>
              <a:t>Накрываем завтрак</a:t>
            </a:r>
            <a:endParaRPr lang="ru-RU" sz="3200" b="1" dirty="0">
              <a:solidFill>
                <a:srgbClr val="0033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308" y="3356992"/>
            <a:ext cx="4652502" cy="35010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05" y="880979"/>
            <a:ext cx="4844842" cy="364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3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итание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1" y="-45720"/>
            <a:ext cx="9132507" cy="6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4461" y="5135370"/>
            <a:ext cx="3709339" cy="1101942"/>
          </a:xfrm>
        </p:spPr>
        <p:txBody>
          <a:bodyPr>
            <a:normAutofit/>
          </a:bodyPr>
          <a:lstStyle/>
          <a:p>
            <a:endParaRPr lang="ru-RU" sz="2400" b="1" dirty="0">
              <a:solidFill>
                <a:srgbClr val="00330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06238" y="116632"/>
            <a:ext cx="8568952" cy="108012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3300"/>
                </a:solidFill>
              </a:rPr>
              <a:t>Современное оборудование</a:t>
            </a:r>
            <a:endParaRPr lang="ru-RU" sz="3200" b="1" dirty="0">
              <a:solidFill>
                <a:srgbClr val="0033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38" y="1389529"/>
            <a:ext cx="4107472" cy="30908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310" y="1479370"/>
            <a:ext cx="4008904" cy="30167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130" y="4057382"/>
            <a:ext cx="3692714" cy="277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02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итание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1" y="-45720"/>
            <a:ext cx="9132507" cy="6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4461" y="5135370"/>
            <a:ext cx="3709339" cy="1101942"/>
          </a:xfrm>
        </p:spPr>
        <p:txBody>
          <a:bodyPr>
            <a:normAutofit/>
          </a:bodyPr>
          <a:lstStyle/>
          <a:p>
            <a:endParaRPr lang="ru-RU" sz="2400" b="1" dirty="0">
              <a:solidFill>
                <a:srgbClr val="00330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06238" y="116632"/>
            <a:ext cx="8568952" cy="1080120"/>
          </a:xfrm>
        </p:spPr>
        <p:txBody>
          <a:bodyPr>
            <a:normAutofit/>
          </a:bodyPr>
          <a:lstStyle/>
          <a:p>
            <a:endParaRPr lang="ru-RU" sz="3200" b="1" dirty="0">
              <a:solidFill>
                <a:srgbClr val="0033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52" y="302257"/>
            <a:ext cx="4124762" cy="31038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291" y="3130476"/>
            <a:ext cx="4953519" cy="372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54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итание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1" y="-45720"/>
            <a:ext cx="9132507" cy="6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06238" y="116632"/>
            <a:ext cx="8568952" cy="1080120"/>
          </a:xfrm>
        </p:spPr>
        <p:txBody>
          <a:bodyPr>
            <a:normAutofit/>
          </a:bodyPr>
          <a:lstStyle/>
          <a:p>
            <a:endParaRPr lang="ru-RU" sz="3200" b="1" dirty="0">
              <a:solidFill>
                <a:srgbClr val="0033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213" y="0"/>
            <a:ext cx="51595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98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139</Words>
  <Application>Microsoft Office PowerPoint</Application>
  <PresentationFormat>Экран (4:3)</PresentationFormat>
  <Paragraphs>17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Segoe Script</vt:lpstr>
      <vt:lpstr>Тема Office</vt:lpstr>
      <vt:lpstr>Лучшая городская школа по организации питания»</vt:lpstr>
      <vt:lpstr>Питание детей в школе – один из важных факторов, определяющих  здоровье учащихся</vt:lpstr>
      <vt:lpstr>Приготовление завтраков для обучающихся</vt:lpstr>
      <vt:lpstr>Салат из квашеной капусты</vt:lpstr>
      <vt:lpstr>Чай с лимоном</vt:lpstr>
      <vt:lpstr>Накрываем завтрак</vt:lpstr>
      <vt:lpstr>Современное оборудование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Всероссийский конкурс  «Лучшая школьная столовая»</dc:title>
  <dc:creator>User</dc:creator>
  <cp:lastModifiedBy>Учитель</cp:lastModifiedBy>
  <cp:revision>34</cp:revision>
  <dcterms:created xsi:type="dcterms:W3CDTF">2021-10-17T12:20:59Z</dcterms:created>
  <dcterms:modified xsi:type="dcterms:W3CDTF">2024-03-22T09:24:34Z</dcterms:modified>
</cp:coreProperties>
</file>